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FC492-9B80-43E8-960F-8C08DF09E01C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B7BD3-763B-4CDE-B396-BB91E6EEE6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Macedonians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Derek </a:t>
            </a:r>
            <a:r>
              <a:rPr lang="en-US" dirty="0" err="1" smtClean="0"/>
              <a:t>Baublitz</a:t>
            </a:r>
            <a:endParaRPr lang="en-US" dirty="0" smtClean="0"/>
          </a:p>
          <a:p>
            <a:r>
              <a:rPr lang="en-US" dirty="0" smtClean="0"/>
              <a:t>Josh </a:t>
            </a:r>
            <a:r>
              <a:rPr lang="en-US" dirty="0" err="1" smtClean="0"/>
              <a:t>Harget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come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Macedonians came from Central Europe</a:t>
            </a:r>
          </a:p>
          <a:p>
            <a:r>
              <a:rPr lang="en-US" dirty="0" smtClean="0"/>
              <a:t>They also came from eastern </a:t>
            </a:r>
            <a:r>
              <a:rPr lang="en-US" dirty="0"/>
              <a:t>E</a:t>
            </a:r>
            <a:r>
              <a:rPr lang="en-US" dirty="0" smtClean="0"/>
              <a:t>urope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they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Greeks</a:t>
            </a:r>
          </a:p>
          <a:p>
            <a:r>
              <a:rPr lang="en-US" dirty="0" smtClean="0"/>
              <a:t>Also the Romans</a:t>
            </a:r>
          </a:p>
          <a:p>
            <a:r>
              <a:rPr lang="en-US" dirty="0" smtClean="0"/>
              <a:t>There were the Turkish people as well</a:t>
            </a:r>
          </a:p>
          <a:p>
            <a:r>
              <a:rPr lang="en-US" dirty="0" smtClean="0"/>
              <a:t>One of the most famous Greeks was Alexander the Great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they influence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Greeks made it more agricultural</a:t>
            </a:r>
          </a:p>
          <a:p>
            <a:r>
              <a:rPr lang="en-US" dirty="0" smtClean="0"/>
              <a:t>The Romans made it more </a:t>
            </a:r>
            <a:r>
              <a:rPr lang="en-US" dirty="0" err="1" smtClean="0"/>
              <a:t>industryal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Peloponnesian war</a:t>
            </a:r>
          </a:p>
          <a:p>
            <a:r>
              <a:rPr lang="en-US" dirty="0" smtClean="0"/>
              <a:t>First Macedonian war</a:t>
            </a:r>
          </a:p>
          <a:p>
            <a:r>
              <a:rPr lang="en-US" dirty="0" smtClean="0"/>
              <a:t>Second Macedonian war</a:t>
            </a:r>
          </a:p>
          <a:p>
            <a:r>
              <a:rPr lang="en-US" dirty="0" smtClean="0"/>
              <a:t>Seleucid war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religion is Christianity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their Economy based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Trade</a:t>
            </a:r>
          </a:p>
          <a:p>
            <a:r>
              <a:rPr lang="en-US" dirty="0" smtClean="0"/>
              <a:t>Also Industry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Macedonia is a landlocked state.</a:t>
            </a:r>
          </a:p>
          <a:p>
            <a:r>
              <a:rPr lang="en-US" dirty="0" smtClean="0"/>
              <a:t>It’s a mountainous country  with small basins of agricultural land.</a:t>
            </a:r>
          </a:p>
          <a:p>
            <a:r>
              <a:rPr lang="en-US" dirty="0" smtClean="0"/>
              <a:t>The </a:t>
            </a:r>
            <a:r>
              <a:rPr lang="en-US" dirty="0"/>
              <a:t>V</a:t>
            </a:r>
            <a:r>
              <a:rPr lang="en-US" dirty="0" smtClean="0"/>
              <a:t>arden is the largest  and most </a:t>
            </a:r>
            <a:r>
              <a:rPr lang="en-US" smtClean="0"/>
              <a:t>important river.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121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Macedonians</vt:lpstr>
      <vt:lpstr>Where did they come from</vt:lpstr>
      <vt:lpstr>Who were they ruled by</vt:lpstr>
      <vt:lpstr>How did they influence them</vt:lpstr>
      <vt:lpstr>Wars</vt:lpstr>
      <vt:lpstr>Religion</vt:lpstr>
      <vt:lpstr>What is their Economy based on</vt:lpstr>
      <vt:lpstr>Geography 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Macedonians</dc:title>
  <dc:creator>derekdbaublitz</dc:creator>
  <cp:lastModifiedBy>derekdbaublitz</cp:lastModifiedBy>
  <cp:revision>3</cp:revision>
  <dcterms:created xsi:type="dcterms:W3CDTF">2010-05-07T12:02:41Z</dcterms:created>
  <dcterms:modified xsi:type="dcterms:W3CDTF">2010-05-07T12:23:31Z</dcterms:modified>
</cp:coreProperties>
</file>